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4"/>
    <p:restoredTop sz="85294" autoAdjust="0"/>
  </p:normalViewPr>
  <p:slideViewPr>
    <p:cSldViewPr>
      <p:cViewPr varScale="1">
        <p:scale>
          <a:sx n="63" d="100"/>
          <a:sy n="63" d="100"/>
        </p:scale>
        <p:origin x="13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AC32D-3E26-0A41-B262-1D73B1A07179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5F9CB-676E-3841-9D8F-7FFA73E4A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39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AB678-5132-4712-8387-2889FF2BAF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284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6886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764704"/>
            <a:ext cx="4038600" cy="56886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4040188" cy="3600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124744"/>
            <a:ext cx="4040188" cy="52565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764704"/>
            <a:ext cx="4041775" cy="3600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124744"/>
            <a:ext cx="4041775" cy="52565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0BC84-D236-4FA0-AF71-702138AF5141}" type="datetimeFigureOut">
              <a:rPr kumimoji="1" lang="ja-JP" altLang="en-US" smtClean="0"/>
              <a:t>2018/6/18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688A-3BA2-49AC-A827-A8DC66712D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ro-RO" altLang="ja-JP" dirty="0" err="1" smtClean="0">
                <a:ea typeface="メイリオ" panose="020B0604030504040204" pitchFamily="50" charset="-128"/>
                <a:cs typeface="メイリオ" panose="020B0604030504040204" pitchFamily="50" charset="-128"/>
              </a:rPr>
              <a:t>InterLAN</a:t>
            </a:r>
            <a:r>
              <a:rPr kumimoji="1" lang="ro-RO" altLang="ja-JP" dirty="0" smtClean="0">
                <a:ea typeface="メイリオ" panose="020B0604030504040204" pitchFamily="50" charset="-128"/>
                <a:cs typeface="メイリオ" panose="020B0604030504040204" pitchFamily="50" charset="-128"/>
              </a:rPr>
              <a:t> Internet Exchange</a:t>
            </a:r>
            <a:endParaRPr kumimoji="1" lang="ja-JP" altLang="en-US" dirty="0"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63321"/>
              </p:ext>
            </p:extLst>
          </p:nvPr>
        </p:nvGraphicFramePr>
        <p:xfrm>
          <a:off x="243053" y="1129225"/>
          <a:ext cx="8649427" cy="2890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698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024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IX Name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ro-RO" altLang="ja-JP" dirty="0" err="1" smtClean="0"/>
                        <a:t>InterLAN</a:t>
                      </a:r>
                      <a:r>
                        <a:rPr kumimoji="1" lang="ro-RO" altLang="ja-JP" baseline="0" dirty="0" smtClean="0"/>
                        <a:t> Internet Exchange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2785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City, Country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kumimoji="1" lang="ro-RO" altLang="ja-JP" dirty="0" err="1" smtClean="0"/>
                        <a:t>Bucharest</a:t>
                      </a:r>
                      <a:r>
                        <a:rPr kumimoji="1" lang="ro-RO" altLang="ja-JP" dirty="0" smtClean="0"/>
                        <a:t>, Romania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Point of Presence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2563">
                        <a:buFont typeface="Arial" pitchFamily="34" charset="0"/>
                        <a:buChar char="•"/>
                      </a:pPr>
                      <a:r>
                        <a:rPr kumimoji="1" lang="en-US" altLang="ja-JP" dirty="0"/>
                        <a:t> </a:t>
                      </a:r>
                      <a:r>
                        <a:rPr kumimoji="1" lang="ro-RO" altLang="ja-JP" dirty="0" err="1" smtClean="0"/>
                        <a:t>Bucharest</a:t>
                      </a:r>
                      <a:r>
                        <a:rPr kumimoji="1" lang="ro-RO" altLang="ja-JP" dirty="0" smtClean="0"/>
                        <a:t> (</a:t>
                      </a:r>
                      <a:r>
                        <a:rPr kumimoji="1" lang="en-US" altLang="ja-JP" dirty="0" smtClean="0"/>
                        <a:t>NXDATA-1&amp;2, </a:t>
                      </a:r>
                      <a:r>
                        <a:rPr kumimoji="1" lang="en-US" altLang="ja-JP" dirty="0" err="1" smtClean="0"/>
                        <a:t>Voxility</a:t>
                      </a:r>
                      <a:r>
                        <a:rPr kumimoji="1" lang="en-US" altLang="ja-JP" dirty="0" smtClean="0"/>
                        <a:t>, M24Seven, </a:t>
                      </a:r>
                      <a:r>
                        <a:rPr kumimoji="1" lang="en-US" altLang="ja-JP" dirty="0" err="1" smtClean="0"/>
                        <a:t>Teletrans</a:t>
                      </a:r>
                      <a:r>
                        <a:rPr kumimoji="1" lang="en-US" altLang="ja-JP" dirty="0" smtClean="0"/>
                        <a:t>, Ines</a:t>
                      </a:r>
                      <a:r>
                        <a:rPr kumimoji="1" lang="ro-RO" altLang="ja-JP" dirty="0" smtClean="0"/>
                        <a:t>)</a:t>
                      </a:r>
                      <a:endParaRPr kumimoji="1" lang="en-US" altLang="ja-JP" dirty="0"/>
                    </a:p>
                    <a:p>
                      <a:pPr marL="0" indent="182563">
                        <a:buFont typeface="Arial" pitchFamily="34" charset="0"/>
                        <a:buChar char="•"/>
                      </a:pPr>
                      <a:r>
                        <a:rPr kumimoji="1" lang="en-US" altLang="ja-JP" dirty="0"/>
                        <a:t> </a:t>
                      </a:r>
                      <a:r>
                        <a:rPr kumimoji="1" lang="ro-RO" altLang="ja-JP" dirty="0" smtClean="0"/>
                        <a:t>National: Constanta, </a:t>
                      </a:r>
                      <a:r>
                        <a:rPr kumimoji="1" lang="ro-RO" altLang="ja-JP" dirty="0" err="1" smtClean="0"/>
                        <a:t>Timisoara</a:t>
                      </a:r>
                      <a:r>
                        <a:rPr kumimoji="1" lang="ro-RO" altLang="ja-JP" dirty="0" smtClean="0"/>
                        <a:t>, Craiova, Arad, Cluj-Napoca</a:t>
                      </a:r>
                      <a:endParaRPr kumimoji="1" lang="en-US" altLang="ja-JP" dirty="0"/>
                    </a:p>
                    <a:p>
                      <a:pPr marL="0" indent="182563">
                        <a:buFont typeface="Arial" pitchFamily="34" charset="0"/>
                        <a:buChar char="•"/>
                      </a:pPr>
                      <a:r>
                        <a:rPr kumimoji="1" lang="en-US" altLang="ja-JP" dirty="0"/>
                        <a:t> </a:t>
                      </a:r>
                      <a:r>
                        <a:rPr kumimoji="1" lang="ro-RO" altLang="ja-JP" dirty="0" smtClean="0"/>
                        <a:t>International:</a:t>
                      </a:r>
                      <a:r>
                        <a:rPr kumimoji="1" lang="ro-RO" altLang="ja-JP" baseline="0" dirty="0" smtClean="0"/>
                        <a:t> Frankfurt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# </a:t>
                      </a:r>
                      <a:r>
                        <a:rPr kumimoji="1" lang="en-US" altLang="ja-JP" baseline="0" dirty="0"/>
                        <a:t>of connected ASN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ro-RO" altLang="ja-JP" dirty="0" smtClean="0"/>
                        <a:t>86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Peak traffic 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ro-RO" altLang="ja-JP" dirty="0" smtClean="0"/>
                        <a:t>140</a:t>
                      </a:r>
                      <a:r>
                        <a:rPr kumimoji="1" lang="en-US" altLang="ja-JP" dirty="0" smtClean="0"/>
                        <a:t>G (+</a:t>
                      </a:r>
                      <a:r>
                        <a:rPr kumimoji="1" lang="ro-RO" altLang="ja-JP" dirty="0" smtClean="0"/>
                        <a:t>30</a:t>
                      </a:r>
                      <a:r>
                        <a:rPr kumimoji="1" lang="en-US" altLang="ja-JP" dirty="0" smtClean="0"/>
                        <a:t>G </a:t>
                      </a:r>
                      <a:r>
                        <a:rPr kumimoji="1" lang="en-US" altLang="ja-JP" dirty="0"/>
                        <a:t>since 2017)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Route Servers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Ye</a:t>
                      </a:r>
                      <a:r>
                        <a:rPr kumimoji="1" lang="ro-RO" altLang="ja-JP" dirty="0" smtClean="0"/>
                        <a:t>s (</a:t>
                      </a:r>
                      <a:r>
                        <a:rPr kumimoji="1" lang="ro-RO" altLang="ja-JP" baseline="0" dirty="0" smtClean="0"/>
                        <a:t>BIRD)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179512" y="4327936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Recent updates</a:t>
            </a:r>
            <a:r>
              <a:rPr lang="ro-RO" altLang="ja-JP" dirty="0" smtClean="0"/>
              <a:t>: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/>
              <a:t> </a:t>
            </a:r>
            <a:r>
              <a:rPr kumimoji="1" lang="ro-RO" altLang="ja-JP" dirty="0" smtClean="0"/>
              <a:t>New regional </a:t>
            </a:r>
            <a:r>
              <a:rPr kumimoji="1" lang="ro-RO" altLang="ja-JP" dirty="0" err="1" smtClean="0"/>
              <a:t>POPs</a:t>
            </a:r>
            <a:r>
              <a:rPr kumimoji="1" lang="ro-RO" altLang="ja-JP" dirty="0" smtClean="0"/>
              <a:t> in Romania (Moldova </a:t>
            </a:r>
            <a:r>
              <a:rPr kumimoji="1" lang="ro-RO" altLang="ja-JP" dirty="0" err="1" smtClean="0"/>
              <a:t>region</a:t>
            </a:r>
            <a:r>
              <a:rPr kumimoji="1" lang="ro-RO" altLang="ja-JP" dirty="0" smtClean="0"/>
              <a:t> </a:t>
            </a:r>
            <a:r>
              <a:rPr kumimoji="1" lang="ro-RO" altLang="ja-JP" dirty="0" err="1" smtClean="0"/>
              <a:t>next</a:t>
            </a:r>
            <a:r>
              <a:rPr kumimoji="1" lang="ro-RO" altLang="ja-JP" dirty="0" smtClean="0"/>
              <a:t>)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 </a:t>
            </a:r>
            <a:r>
              <a:rPr lang="ro-RO" altLang="ja-JP" dirty="0" smtClean="0"/>
              <a:t>IXP Manager </a:t>
            </a:r>
            <a:r>
              <a:rPr lang="ro-RO" altLang="ja-JP" dirty="0" err="1" smtClean="0"/>
              <a:t>implemented</a:t>
            </a:r>
            <a:r>
              <a:rPr lang="ro-RO" altLang="ja-JP" dirty="0" smtClean="0"/>
              <a:t> at </a:t>
            </a:r>
            <a:r>
              <a:rPr lang="ro-RO" altLang="ja-JP" dirty="0" err="1" smtClean="0"/>
              <a:t>the</a:t>
            </a:r>
            <a:r>
              <a:rPr lang="ro-RO" altLang="ja-JP" dirty="0" smtClean="0"/>
              <a:t> </a:t>
            </a:r>
            <a:r>
              <a:rPr lang="ro-RO" altLang="ja-JP" dirty="0" err="1" smtClean="0"/>
              <a:t>end</a:t>
            </a:r>
            <a:r>
              <a:rPr lang="ro-RO" altLang="ja-JP" dirty="0" smtClean="0"/>
              <a:t> of 2017</a:t>
            </a:r>
          </a:p>
          <a:p>
            <a:pPr lvl="1">
              <a:buFont typeface="Arial" pitchFamily="34" charset="0"/>
              <a:buChar char="•"/>
            </a:pPr>
            <a:r>
              <a:rPr lang="ro-RO" altLang="ja-JP" dirty="0"/>
              <a:t> </a:t>
            </a:r>
            <a:r>
              <a:rPr lang="ro-RO" altLang="ja-JP" dirty="0" smtClean="0"/>
              <a:t>New </a:t>
            </a:r>
            <a:r>
              <a:rPr lang="ro-RO" altLang="ja-JP" dirty="0" err="1" smtClean="0"/>
              <a:t>services</a:t>
            </a:r>
            <a:r>
              <a:rPr lang="ro-RO" altLang="ja-JP" dirty="0" smtClean="0"/>
              <a:t> </a:t>
            </a:r>
            <a:r>
              <a:rPr lang="ro-RO" altLang="ja-JP" dirty="0" err="1" smtClean="0"/>
              <a:t>available</a:t>
            </a:r>
            <a:r>
              <a:rPr lang="ro-RO" altLang="ja-JP" dirty="0" smtClean="0"/>
              <a:t>: </a:t>
            </a:r>
            <a:r>
              <a:rPr lang="ro-RO" altLang="ja-JP" dirty="0" err="1" smtClean="0"/>
              <a:t>Remote</a:t>
            </a:r>
            <a:r>
              <a:rPr lang="ro-RO" altLang="ja-JP" dirty="0" smtClean="0"/>
              <a:t> </a:t>
            </a:r>
            <a:r>
              <a:rPr lang="ro-RO" altLang="ja-JP" dirty="0" err="1" smtClean="0"/>
              <a:t>Peering</a:t>
            </a:r>
            <a:r>
              <a:rPr lang="ro-RO" altLang="ja-JP" dirty="0" smtClean="0"/>
              <a:t>, Virtual </a:t>
            </a:r>
            <a:r>
              <a:rPr lang="ro-RO" altLang="ja-JP" dirty="0" err="1" smtClean="0"/>
              <a:t>Patch</a:t>
            </a:r>
            <a:endParaRPr lang="en-US" altLang="ja-JP" dirty="0"/>
          </a:p>
          <a:p>
            <a:r>
              <a:rPr lang="en-US" altLang="ja-JP" dirty="0"/>
              <a:t> </a:t>
            </a:r>
            <a:r>
              <a:rPr lang="en-US" altLang="ja-JP" dirty="0" smtClean="0"/>
              <a:t>Contact Information</a:t>
            </a:r>
            <a:r>
              <a:rPr lang="ro-RO" altLang="ja-JP" dirty="0" smtClean="0"/>
              <a:t>: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 </a:t>
            </a:r>
            <a:r>
              <a:rPr lang="en-US" altLang="ja-JP" dirty="0" smtClean="0"/>
              <a:t>PeeringDB</a:t>
            </a:r>
            <a:r>
              <a:rPr lang="ro-RO" altLang="ja-JP" dirty="0" smtClean="0"/>
              <a:t> URL</a:t>
            </a:r>
            <a:r>
              <a:rPr lang="en-US" altLang="ja-JP" dirty="0" smtClean="0"/>
              <a:t>: </a:t>
            </a:r>
            <a:r>
              <a:rPr lang="en-US" altLang="ja-JP" dirty="0"/>
              <a:t>peeringdb.com/ix/270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/>
              <a:t> </a:t>
            </a:r>
            <a:r>
              <a:rPr lang="ro-RO" altLang="ja-JP" dirty="0" smtClean="0"/>
              <a:t>office@interlan.ro</a:t>
            </a:r>
          </a:p>
          <a:p>
            <a:pPr lvl="1">
              <a:buFont typeface="Arial" pitchFamily="34" charset="0"/>
              <a:buChar char="•"/>
            </a:pPr>
            <a:r>
              <a:rPr kumimoji="1" lang="ro-RO" altLang="ja-JP" dirty="0" smtClean="0"/>
              <a:t> www.interlan.ro</a:t>
            </a:r>
            <a:endParaRPr kumimoji="1"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87912" y="6266928"/>
            <a:ext cx="2064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ro-RO" altLang="ja-JP" dirty="0" smtClean="0"/>
              <a:t>Andrei Eric Baleanu</a:t>
            </a:r>
            <a:endParaRPr kumimoji="1" lang="en-US" altLang="ja-JP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523" y="5078759"/>
            <a:ext cx="1129308" cy="11293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035" y="196712"/>
            <a:ext cx="1187445" cy="67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18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118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Yu Gothic</vt:lpstr>
      <vt:lpstr>Arial</vt:lpstr>
      <vt:lpstr>Calibri</vt:lpstr>
      <vt:lpstr>メイリオ</vt:lpstr>
      <vt:lpstr>Office テーマ</vt:lpstr>
      <vt:lpstr>InterLAN Internet Exchange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IXP updates</dc:title>
  <dc:creator>toyama</dc:creator>
  <cp:lastModifiedBy>Eric Andrei Baleanu</cp:lastModifiedBy>
  <cp:revision>86</cp:revision>
  <cp:lastPrinted>2017-02-27T08:14:22Z</cp:lastPrinted>
  <dcterms:created xsi:type="dcterms:W3CDTF">2016-02-04T07:49:00Z</dcterms:created>
  <dcterms:modified xsi:type="dcterms:W3CDTF">2018-06-18T10:57:30Z</dcterms:modified>
</cp:coreProperties>
</file>